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8B87FE-AA90-424C-BCD8-2EF32D22CB1B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EFD5D9-1A39-48F5-BB62-6AEC3A93C1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2907755"/>
          </a:xfrm>
        </p:spPr>
        <p:txBody>
          <a:bodyPr>
            <a:normAutofit/>
          </a:bodyPr>
          <a:lstStyle/>
          <a:p>
            <a:r>
              <a:rPr lang="ru-RU" b="1" dirty="0"/>
              <a:t>Викторина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Арктика и её обитатели»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9. Арктический остров, который называют «родильным домом» белых медведей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Врангеля </a:t>
            </a:r>
          </a:p>
          <a:p>
            <a:pPr>
              <a:buNone/>
            </a:pPr>
            <a:r>
              <a:rPr lang="ru-RU" dirty="0" smtClean="0"/>
              <a:t>           </a:t>
            </a:r>
          </a:p>
          <a:p>
            <a:r>
              <a:rPr lang="ru-RU" dirty="0" smtClean="0"/>
              <a:t> 2) Медвежий</a:t>
            </a:r>
          </a:p>
          <a:p>
            <a:pPr>
              <a:buNone/>
            </a:pPr>
            <a:r>
              <a:rPr lang="ru-RU" dirty="0" smtClean="0"/>
              <a:t>            </a:t>
            </a:r>
          </a:p>
          <a:p>
            <a:r>
              <a:rPr lang="ru-RU" dirty="0" smtClean="0"/>
              <a:t> 3) Шпицберген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10. Копытное животное, завезённое с о. Гренландия на полуостров Таймыр и о. Врангеля</a:t>
            </a:r>
          </a:p>
          <a:p>
            <a:endParaRPr lang="ru-RU" dirty="0" smtClean="0"/>
          </a:p>
          <a:p>
            <a:r>
              <a:rPr lang="ru-RU" dirty="0" smtClean="0"/>
              <a:t>1) Копытный лемминг</a:t>
            </a:r>
          </a:p>
          <a:p>
            <a:pPr>
              <a:buNone/>
            </a:pPr>
            <a:r>
              <a:rPr lang="ru-RU" dirty="0" smtClean="0"/>
              <a:t>                 </a:t>
            </a:r>
          </a:p>
          <a:p>
            <a:r>
              <a:rPr lang="ru-RU" dirty="0" smtClean="0"/>
              <a:t> 2) Овцебык </a:t>
            </a:r>
          </a:p>
          <a:p>
            <a:pPr>
              <a:buNone/>
            </a:pPr>
            <a:r>
              <a:rPr lang="ru-RU" dirty="0" smtClean="0"/>
              <a:t>             </a:t>
            </a:r>
          </a:p>
          <a:p>
            <a:r>
              <a:rPr lang="ru-RU" dirty="0" smtClean="0"/>
              <a:t>3) Северный олень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Правильные ответы</a:t>
            </a:r>
          </a:p>
          <a:p>
            <a:pPr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1</a:t>
            </a:r>
            <a:r>
              <a:rPr lang="ru-RU" dirty="0" smtClean="0"/>
              <a:t> – 1;   </a:t>
            </a:r>
            <a:r>
              <a:rPr lang="ru-RU" dirty="0" smtClean="0">
                <a:solidFill>
                  <a:schemeClr val="accent1"/>
                </a:solidFill>
              </a:rPr>
              <a:t>2 </a:t>
            </a:r>
            <a:r>
              <a:rPr lang="ru-RU" dirty="0" smtClean="0"/>
              <a:t>– 3;   </a:t>
            </a:r>
            <a:r>
              <a:rPr lang="ru-RU" dirty="0" smtClean="0">
                <a:solidFill>
                  <a:schemeClr val="accent1"/>
                </a:solidFill>
              </a:rPr>
              <a:t>3 </a:t>
            </a:r>
            <a:r>
              <a:rPr lang="ru-RU" dirty="0" smtClean="0"/>
              <a:t>– 2;   </a:t>
            </a:r>
            <a:r>
              <a:rPr lang="ru-RU" dirty="0" smtClean="0">
                <a:solidFill>
                  <a:schemeClr val="accent1"/>
                </a:solidFill>
              </a:rPr>
              <a:t> 4 </a:t>
            </a:r>
            <a:r>
              <a:rPr lang="ru-RU" dirty="0" smtClean="0"/>
              <a:t>– 2;  </a:t>
            </a:r>
            <a:r>
              <a:rPr lang="ru-RU" dirty="0" smtClean="0">
                <a:solidFill>
                  <a:schemeClr val="accent1"/>
                </a:solidFill>
              </a:rPr>
              <a:t>5</a:t>
            </a:r>
            <a:r>
              <a:rPr lang="ru-RU" dirty="0" smtClean="0"/>
              <a:t> – 2;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accent1"/>
                </a:solidFill>
              </a:rPr>
              <a:t>6</a:t>
            </a:r>
            <a:r>
              <a:rPr lang="ru-RU" dirty="0" smtClean="0"/>
              <a:t> – 2;   </a:t>
            </a:r>
            <a:r>
              <a:rPr lang="ru-RU" dirty="0" smtClean="0">
                <a:solidFill>
                  <a:schemeClr val="accent1"/>
                </a:solidFill>
              </a:rPr>
              <a:t>7 </a:t>
            </a:r>
            <a:r>
              <a:rPr lang="ru-RU" dirty="0" smtClean="0"/>
              <a:t>– 1;    </a:t>
            </a:r>
            <a:r>
              <a:rPr lang="ru-RU" dirty="0" smtClean="0">
                <a:solidFill>
                  <a:schemeClr val="accent1"/>
                </a:solidFill>
              </a:rPr>
              <a:t>8</a:t>
            </a:r>
            <a:r>
              <a:rPr lang="ru-RU" dirty="0" smtClean="0"/>
              <a:t> – 3;   </a:t>
            </a:r>
            <a:r>
              <a:rPr lang="ru-RU" dirty="0" smtClean="0">
                <a:solidFill>
                  <a:schemeClr val="accent1"/>
                </a:solidFill>
              </a:rPr>
              <a:t>9</a:t>
            </a:r>
            <a:r>
              <a:rPr lang="ru-RU" dirty="0" smtClean="0"/>
              <a:t> – 1;  </a:t>
            </a:r>
            <a:r>
              <a:rPr lang="ru-RU" dirty="0" smtClean="0">
                <a:solidFill>
                  <a:schemeClr val="accent1"/>
                </a:solidFill>
              </a:rPr>
              <a:t>10</a:t>
            </a:r>
            <a:r>
              <a:rPr lang="ru-RU" dirty="0" smtClean="0"/>
              <a:t> - 2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900igr.net/datas/geografija/Bezmolvnaja-Arktika/0012-012-Ovtsebyk-samoe-vynoslivoe-zhivotnoe-ne-boitsja-kholoda-i-moroz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530225"/>
            <a:ext cx="7632848" cy="563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mtdata.ru/u25/photoE81B/20475053525-0/original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8208912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74711"/>
            <a:ext cx="47391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Остров Врангеля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Родильный дом белых медведей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63.fastpic.ru/big/2014/0603/34/893e1fef93bcb4623fb6a6b7f1053c34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496944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/>
          </a:bodyPr>
          <a:lstStyle/>
          <a:p>
            <a:pPr lvl="8" algn="just">
              <a:buNone/>
            </a:pPr>
            <a:endParaRPr lang="ru-RU" sz="6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8" algn="just">
              <a:buNone/>
            </a:pPr>
            <a:r>
              <a:rPr lang="ru-RU" sz="6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СПАСИБО  </a:t>
            </a:r>
          </a:p>
          <a:p>
            <a:pPr lvl="8" algn="just">
              <a:buNone/>
            </a:pPr>
            <a:r>
              <a:rPr lang="ru-RU" sz="6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ЗА  ВНИМАНИЕ</a:t>
            </a:r>
            <a:endParaRPr lang="ru-RU" sz="6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06960"/>
          </a:xfrm>
        </p:spPr>
        <p:txBody>
          <a:bodyPr/>
          <a:lstStyle/>
          <a:p>
            <a:pPr lvl="0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Название Арктика происходит от греческого…</a:t>
            </a:r>
          </a:p>
          <a:p>
            <a:pPr lvl="0"/>
            <a:endParaRPr lang="ru-RU" dirty="0" smtClean="0"/>
          </a:p>
          <a:p>
            <a:r>
              <a:rPr lang="ru-RU" dirty="0" smtClean="0"/>
              <a:t>1) «находящийся под созвездием Большой Медведицы»</a:t>
            </a:r>
          </a:p>
          <a:p>
            <a:endParaRPr lang="ru-RU" dirty="0" smtClean="0"/>
          </a:p>
          <a:p>
            <a:r>
              <a:rPr lang="ru-RU" dirty="0" smtClean="0"/>
              <a:t>2) «находящийся под созвездием Малой Медведицы»</a:t>
            </a:r>
          </a:p>
          <a:p>
            <a:endParaRPr lang="ru-RU" dirty="0" smtClean="0"/>
          </a:p>
          <a:p>
            <a:r>
              <a:rPr lang="ru-RU" dirty="0" smtClean="0"/>
              <a:t>3) «находящийся под созвездием Северной короны»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 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2. Арктика – единый физико-географический район Земли, включающий</a:t>
            </a: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dirty="0" smtClean="0"/>
              <a:t> 1) Северный Ледовитый океан</a:t>
            </a:r>
          </a:p>
          <a:p>
            <a:r>
              <a:rPr lang="ru-RU" dirty="0" smtClean="0"/>
              <a:t> 2) Северный Ледовитый океан и окраины материков Евразии и Северной Америки</a:t>
            </a:r>
          </a:p>
          <a:p>
            <a:r>
              <a:rPr lang="ru-RU" dirty="0" smtClean="0"/>
              <a:t> 3) Северный Ледовитый океан и прилегающие части Атлантического и Тихого океанов, и окраины материков Евразии и Северной Америки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514350" indent="-514350">
              <a:buNone/>
            </a:pPr>
            <a:r>
              <a:rPr lang="ru-RU" sz="5100" b="1" dirty="0" smtClean="0">
                <a:solidFill>
                  <a:schemeClr val="accent4">
                    <a:lumMod val="75000"/>
                  </a:schemeClr>
                </a:solidFill>
              </a:rPr>
              <a:t>3.Площадь Арктики составляет примерно</a:t>
            </a:r>
            <a:endParaRPr lang="ru-RU" sz="51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5900" dirty="0" smtClean="0"/>
              <a:t> 1) 17 млн. км² </a:t>
            </a:r>
          </a:p>
          <a:p>
            <a:pPr>
              <a:buNone/>
            </a:pPr>
            <a:r>
              <a:rPr lang="ru-RU" sz="5900" dirty="0" smtClean="0"/>
              <a:t>                   </a:t>
            </a:r>
          </a:p>
          <a:p>
            <a:r>
              <a:rPr lang="ru-RU" sz="5900" dirty="0" smtClean="0"/>
              <a:t>2) 27 млн.  км²</a:t>
            </a:r>
          </a:p>
          <a:p>
            <a:endParaRPr lang="ru-RU" sz="5900" dirty="0" smtClean="0"/>
          </a:p>
          <a:p>
            <a:r>
              <a:rPr lang="ru-RU" sz="5900" dirty="0" smtClean="0"/>
              <a:t> 3) 37млн.  км²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 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4. Граница Арктики традиционно проводится</a:t>
            </a:r>
          </a:p>
          <a:p>
            <a:endParaRPr lang="ru-RU" dirty="0" smtClean="0"/>
          </a:p>
          <a:p>
            <a:r>
              <a:rPr lang="ru-RU" dirty="0" smtClean="0"/>
              <a:t>1) по южной границе зоны арктических пустынь</a:t>
            </a:r>
          </a:p>
          <a:p>
            <a:endParaRPr lang="ru-RU" dirty="0" smtClean="0"/>
          </a:p>
          <a:p>
            <a:r>
              <a:rPr lang="ru-RU" dirty="0" smtClean="0"/>
              <a:t>2) по северной границе зоны тундры</a:t>
            </a:r>
          </a:p>
          <a:p>
            <a:endParaRPr lang="ru-RU" dirty="0" smtClean="0"/>
          </a:p>
          <a:p>
            <a:r>
              <a:rPr lang="ru-RU" dirty="0" smtClean="0"/>
              <a:t>3) по южной границе зоны тундры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5. Назовите верное утверждение. Полярная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звезда</a:t>
            </a:r>
          </a:p>
          <a:p>
            <a:pPr>
              <a:buNone/>
            </a:pPr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dirty="0" smtClean="0"/>
              <a:t>1) находится в созвездии Большая Медведица</a:t>
            </a:r>
          </a:p>
          <a:p>
            <a:endParaRPr lang="ru-RU" dirty="0" smtClean="0"/>
          </a:p>
          <a:p>
            <a:r>
              <a:rPr lang="ru-RU" dirty="0" smtClean="0"/>
              <a:t>2) находится в созвездии Малая Медведица</a:t>
            </a:r>
          </a:p>
          <a:p>
            <a:endParaRPr lang="ru-RU" dirty="0" smtClean="0"/>
          </a:p>
          <a:p>
            <a:r>
              <a:rPr lang="ru-RU" dirty="0" smtClean="0"/>
              <a:t>3) самая яркая звезда Северного полушария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6. Крупнейший сухопутный хищник Арктики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1) Лемминг           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2) Белый медведь </a:t>
            </a:r>
          </a:p>
          <a:p>
            <a:pPr>
              <a:buNone/>
            </a:pPr>
            <a:r>
              <a:rPr lang="ru-RU" dirty="0" smtClean="0"/>
              <a:t>               </a:t>
            </a:r>
          </a:p>
          <a:p>
            <a:pPr algn="just"/>
            <a:r>
              <a:rPr lang="ru-RU" dirty="0" smtClean="0"/>
              <a:t> 3)Касатка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7. Как приспособились животные к  суровым условиям Арктики</a:t>
            </a:r>
          </a:p>
          <a:p>
            <a:endParaRPr lang="ru-RU" dirty="0" smtClean="0"/>
          </a:p>
          <a:p>
            <a:r>
              <a:rPr lang="ru-RU" dirty="0" smtClean="0"/>
              <a:t>1)Густой мех, толстый слой подкожного жира;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2) Быстрые ноги, в поисках пищи преодолевают огромные расстояния;</a:t>
            </a:r>
          </a:p>
          <a:p>
            <a:endParaRPr lang="ru-RU" dirty="0" smtClean="0"/>
          </a:p>
          <a:p>
            <a:r>
              <a:rPr lang="ru-RU" dirty="0" smtClean="0"/>
              <a:t>3) На зиму впадают в спячку, делают запасы на зиму.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8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 Животные – обитатели Арктики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1) белые медведи, пингвины, тюлени и моржи</a:t>
            </a:r>
          </a:p>
          <a:p>
            <a:endParaRPr lang="ru-RU" dirty="0" smtClean="0"/>
          </a:p>
          <a:p>
            <a:r>
              <a:rPr lang="ru-RU" dirty="0" smtClean="0"/>
              <a:t>2) белые медведи, пингвины, тюлени и кашалоты</a:t>
            </a:r>
          </a:p>
          <a:p>
            <a:endParaRPr lang="ru-RU" dirty="0" smtClean="0"/>
          </a:p>
          <a:p>
            <a:r>
              <a:rPr lang="ru-RU" dirty="0" smtClean="0"/>
              <a:t>3) тюлени, моржи, гренландские киты и белые медведи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148</Words>
  <Application>Microsoft Office PowerPoint</Application>
  <PresentationFormat>Экран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Викторина  «Арктика и её обитатели»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Win-D1mka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 «Арктика и её обитатели»</dc:title>
  <dc:creator>user</dc:creator>
  <cp:lastModifiedBy>user</cp:lastModifiedBy>
  <cp:revision>5</cp:revision>
  <dcterms:created xsi:type="dcterms:W3CDTF">2016-02-26T18:49:32Z</dcterms:created>
  <dcterms:modified xsi:type="dcterms:W3CDTF">2016-02-26T20:35:45Z</dcterms:modified>
</cp:coreProperties>
</file>